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38" r:id="rId2"/>
    <p:sldId id="340" r:id="rId3"/>
    <p:sldId id="341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4" r:id="rId15"/>
    <p:sldId id="355" r:id="rId16"/>
    <p:sldId id="356" r:id="rId17"/>
    <p:sldId id="357" r:id="rId18"/>
    <p:sldId id="366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73" r:id="rId27"/>
    <p:sldId id="367" r:id="rId28"/>
    <p:sldId id="368" r:id="rId29"/>
    <p:sldId id="369" r:id="rId30"/>
    <p:sldId id="370" r:id="rId31"/>
    <p:sldId id="371" r:id="rId32"/>
    <p:sldId id="372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3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8" autoAdjust="0"/>
    <p:restoredTop sz="81286"/>
  </p:normalViewPr>
  <p:slideViewPr>
    <p:cSldViewPr snapToGrid="0" snapToObjects="1">
      <p:cViewPr>
        <p:scale>
          <a:sx n="110" d="100"/>
          <a:sy n="110" d="100"/>
        </p:scale>
        <p:origin x="60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Code</a:t>
            </a:r>
            <a:r>
              <a:rPr lang="en-US" baseline="0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Goes here</a:t>
            </a: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Categorize images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Person laying on the beach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Detect faces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7B990"/>
                </a:solidFill>
              </a:rPr>
              <a:t>Separately</a:t>
            </a:r>
            <a:endParaRPr lang="en-US" dirty="0">
              <a:solidFill>
                <a:srgbClr val="37B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vision </a:t>
            </a:r>
            <a:r>
              <a:rPr lang="en-US" dirty="0"/>
              <a:t>s</a:t>
            </a:r>
            <a:r>
              <a:rPr lang="en-US" dirty="0" smtClean="0"/>
              <a:t>ervice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72" y="1690688"/>
            <a:ext cx="4589954" cy="4301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4231"/>
            <a:ext cx="5842808" cy="50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9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2094119"/>
            <a:ext cx="9167048" cy="27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setup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7" y="1416692"/>
            <a:ext cx="6026986" cy="51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Strange signs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62" y="1376447"/>
            <a:ext cx="6048512" cy="49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setup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08" y="1416692"/>
            <a:ext cx="6026984" cy="51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378227"/>
            <a:ext cx="8471592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3838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4722" y="2148577"/>
            <a:ext cx="5181600" cy="2560845"/>
          </a:xfrm>
        </p:spPr>
        <p:txBody>
          <a:bodyPr/>
          <a:lstStyle/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346</Words>
  <Application>Microsoft Macintosh PowerPoint</Application>
  <PresentationFormat>Widescreen</PresentationFormat>
  <Paragraphs>149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Fira Code</vt:lpstr>
      <vt:lpstr>Segoe UI</vt:lpstr>
      <vt:lpstr>Times New Roman</vt:lpstr>
      <vt:lpstr>Arial</vt:lpstr>
      <vt:lpstr>Office Theme</vt:lpstr>
      <vt:lpstr>PowerPoint Presentation</vt:lpstr>
      <vt:lpstr>PowerPoint Presentation</vt:lpstr>
      <vt:lpstr>Unfamiliar places…</vt:lpstr>
      <vt:lpstr>Strange signs…</vt:lpstr>
      <vt:lpstr>Different languages…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</vt:lpstr>
      <vt:lpstr>Tag images…</vt:lpstr>
      <vt:lpstr>Categorize images…</vt:lpstr>
      <vt:lpstr>Describe images…</vt:lpstr>
      <vt:lpstr>Detect faces…</vt:lpstr>
      <vt:lpstr>OCR…</vt:lpstr>
      <vt:lpstr>Creating a vision service</vt:lpstr>
      <vt:lpstr>PowerPoint Presentation</vt:lpstr>
      <vt:lpstr>The Vacation…</vt:lpstr>
      <vt:lpstr>Text Translation</vt:lpstr>
      <vt:lpstr>Translate text…</vt:lpstr>
      <vt:lpstr>Detect language…</vt:lpstr>
      <vt:lpstr>Speak!!!</vt:lpstr>
      <vt:lpstr>Azure setup 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Azure setup </vt:lpstr>
      <vt:lpstr>PowerPoint Presentation</vt:lpstr>
      <vt:lpstr>The Vacation…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237</cp:revision>
  <dcterms:created xsi:type="dcterms:W3CDTF">2016-09-28T15:07:41Z</dcterms:created>
  <dcterms:modified xsi:type="dcterms:W3CDTF">2017-07-25T13:44:59Z</dcterms:modified>
</cp:coreProperties>
</file>